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594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 snapToObjects="1" showGuides="1">
      <p:cViewPr>
        <p:scale>
          <a:sx n="89" d="100"/>
          <a:sy n="89" d="100"/>
        </p:scale>
        <p:origin x="1336" y="752"/>
      </p:cViewPr>
      <p:guideLst>
        <p:guide orient="horz" pos="1872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72715"/>
            <a:ext cx="9144000" cy="2069253"/>
          </a:xfrm>
        </p:spPr>
        <p:txBody>
          <a:bodyPr anchor="b"/>
          <a:lstStyle>
            <a:lvl1pPr algn="ctr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21766"/>
            <a:ext cx="9144000" cy="1434994"/>
          </a:xfrm>
        </p:spPr>
        <p:txBody>
          <a:bodyPr/>
          <a:lstStyle>
            <a:lvl1pPr marL="0" indent="0" algn="ctr">
              <a:buNone/>
              <a:defRPr sz="2080"/>
            </a:lvl1pPr>
            <a:lvl2pPr marL="396255" indent="0" algn="ctr">
              <a:buNone/>
              <a:defRPr sz="1733"/>
            </a:lvl2pPr>
            <a:lvl3pPr marL="792510" indent="0" algn="ctr">
              <a:buNone/>
              <a:defRPr sz="1560"/>
            </a:lvl3pPr>
            <a:lvl4pPr marL="1188766" indent="0" algn="ctr">
              <a:buNone/>
              <a:defRPr sz="1387"/>
            </a:lvl4pPr>
            <a:lvl5pPr marL="1585021" indent="0" algn="ctr">
              <a:buNone/>
              <a:defRPr sz="1387"/>
            </a:lvl5pPr>
            <a:lvl6pPr marL="1981276" indent="0" algn="ctr">
              <a:buNone/>
              <a:defRPr sz="1387"/>
            </a:lvl6pPr>
            <a:lvl7pPr marL="2377531" indent="0" algn="ctr">
              <a:buNone/>
              <a:defRPr sz="1387"/>
            </a:lvl7pPr>
            <a:lvl8pPr marL="2773787" indent="0" algn="ctr">
              <a:buNone/>
              <a:defRPr sz="1387"/>
            </a:lvl8pPr>
            <a:lvl9pPr marL="3170042" indent="0" algn="ctr">
              <a:buNone/>
              <a:defRPr sz="138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40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16442"/>
            <a:ext cx="2628900" cy="50369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16442"/>
            <a:ext cx="7734300" cy="50369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22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24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481773"/>
            <a:ext cx="10515600" cy="2472372"/>
          </a:xfrm>
        </p:spPr>
        <p:txBody>
          <a:bodyPr anchor="b"/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977535"/>
            <a:ext cx="10515600" cy="1300162"/>
          </a:xfrm>
        </p:spPr>
        <p:txBody>
          <a:bodyPr/>
          <a:lstStyle>
            <a:lvl1pPr marL="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1pPr>
            <a:lvl2pPr marL="396255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2pPr>
            <a:lvl3pPr marL="792510" indent="0">
              <a:buNone/>
              <a:defRPr sz="1560">
                <a:solidFill>
                  <a:schemeClr val="tx1">
                    <a:tint val="75000"/>
                  </a:schemeClr>
                </a:solidFill>
              </a:defRPr>
            </a:lvl3pPr>
            <a:lvl4pPr marL="118876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4pPr>
            <a:lvl5pPr marL="158502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5pPr>
            <a:lvl6pPr marL="198127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6pPr>
            <a:lvl7pPr marL="237753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7pPr>
            <a:lvl8pPr marL="2773787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8pPr>
            <a:lvl9pPr marL="3170042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07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82208"/>
            <a:ext cx="5181600" cy="3771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82208"/>
            <a:ext cx="5181600" cy="3771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6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16442"/>
            <a:ext cx="10515600" cy="11488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457008"/>
            <a:ext cx="5157787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71065"/>
            <a:ext cx="5157787" cy="3193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57008"/>
            <a:ext cx="5183188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71065"/>
            <a:ext cx="5183188" cy="3193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49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3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026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96240"/>
            <a:ext cx="393223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55769"/>
            <a:ext cx="6172200" cy="4223808"/>
          </a:xfrm>
        </p:spPr>
        <p:txBody>
          <a:bodyPr/>
          <a:lstStyle>
            <a:lvl1pPr>
              <a:defRPr sz="2773"/>
            </a:lvl1pPr>
            <a:lvl2pPr>
              <a:defRPr sz="2427"/>
            </a:lvl2pPr>
            <a:lvl3pPr>
              <a:defRPr sz="2080"/>
            </a:lvl3pPr>
            <a:lvl4pPr>
              <a:defRPr sz="1733"/>
            </a:lvl4pPr>
            <a:lvl5pPr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83080"/>
            <a:ext cx="393223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46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96240"/>
            <a:ext cx="393223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55769"/>
            <a:ext cx="6172200" cy="4223808"/>
          </a:xfrm>
        </p:spPr>
        <p:txBody>
          <a:bodyPr anchor="t"/>
          <a:lstStyle>
            <a:lvl1pPr marL="0" indent="0">
              <a:buNone/>
              <a:defRPr sz="2773"/>
            </a:lvl1pPr>
            <a:lvl2pPr marL="396255" indent="0">
              <a:buNone/>
              <a:defRPr sz="2427"/>
            </a:lvl2pPr>
            <a:lvl3pPr marL="792510" indent="0">
              <a:buNone/>
              <a:defRPr sz="2080"/>
            </a:lvl3pPr>
            <a:lvl4pPr marL="1188766" indent="0">
              <a:buNone/>
              <a:defRPr sz="1733"/>
            </a:lvl4pPr>
            <a:lvl5pPr marL="1585021" indent="0">
              <a:buNone/>
              <a:defRPr sz="1733"/>
            </a:lvl5pPr>
            <a:lvl6pPr marL="1981276" indent="0">
              <a:buNone/>
              <a:defRPr sz="1733"/>
            </a:lvl6pPr>
            <a:lvl7pPr marL="2377531" indent="0">
              <a:buNone/>
              <a:defRPr sz="1733"/>
            </a:lvl7pPr>
            <a:lvl8pPr marL="2773787" indent="0">
              <a:buNone/>
              <a:defRPr sz="1733"/>
            </a:lvl8pPr>
            <a:lvl9pPr marL="3170042" indent="0">
              <a:buNone/>
              <a:defRPr sz="17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83080"/>
            <a:ext cx="393223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16442"/>
            <a:ext cx="10515600" cy="114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82208"/>
            <a:ext cx="10515600" cy="377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508837"/>
            <a:ext cx="27432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455AD-5F88-494A-AAE6-B5C2ED92001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508837"/>
            <a:ext cx="41148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508837"/>
            <a:ext cx="27432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67F28-3E3D-D345-8A80-0F7061B68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9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92510" rtl="0" eaLnBrk="1" latinLnBrk="0" hangingPunct="1">
        <a:lnSpc>
          <a:spcPct val="90000"/>
        </a:lnSpc>
        <a:spcBef>
          <a:spcPct val="0"/>
        </a:spcBef>
        <a:buNone/>
        <a:defRPr sz="38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8128" indent="-198128" algn="l" defTabSz="79251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2427" kern="1200">
          <a:solidFill>
            <a:schemeClr val="tx1"/>
          </a:solidFill>
          <a:latin typeface="+mn-lt"/>
          <a:ea typeface="+mn-ea"/>
          <a:cs typeface="+mn-cs"/>
        </a:defRPr>
      </a:lvl1pPr>
      <a:lvl2pPr marL="59438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990638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3" kern="1200">
          <a:solidFill>
            <a:schemeClr val="tx1"/>
          </a:solidFill>
          <a:latin typeface="+mn-lt"/>
          <a:ea typeface="+mn-ea"/>
          <a:cs typeface="+mn-cs"/>
        </a:defRPr>
      </a:lvl3pPr>
      <a:lvl4pPr marL="138689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78314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217940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57565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97191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368170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1pPr>
      <a:lvl2pPr marL="396255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2pPr>
      <a:lvl3pPr marL="79251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6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58502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198127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37753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773787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170042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B62A6EF-E3B4-B74C-A78D-825E11FB83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14"/>
          <a:stretch/>
        </p:blipFill>
        <p:spPr>
          <a:xfrm>
            <a:off x="0" y="42873"/>
            <a:ext cx="12192000" cy="3429000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EFBAF052-77E1-CD42-8836-138E6D9D0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870"/>
          <a:stretch/>
        </p:blipFill>
        <p:spPr>
          <a:xfrm>
            <a:off x="0" y="3328994"/>
            <a:ext cx="12192000" cy="26343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22EA8E-8D9D-3B45-B17B-B94F5343949A}"/>
              </a:ext>
            </a:extLst>
          </p:cNvPr>
          <p:cNvSpPr txBox="1"/>
          <p:nvPr/>
        </p:nvSpPr>
        <p:spPr>
          <a:xfrm>
            <a:off x="1500189" y="1235437"/>
            <a:ext cx="2610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astrophysical population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DD03D8-6CB4-FF48-B9AB-0F9336F4BFD3}"/>
              </a:ext>
            </a:extLst>
          </p:cNvPr>
          <p:cNvSpPr txBox="1"/>
          <p:nvPr/>
        </p:nvSpPr>
        <p:spPr>
          <a:xfrm>
            <a:off x="1500187" y="3471872"/>
            <a:ext cx="2307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detectable population</a:t>
            </a:r>
          </a:p>
        </p:txBody>
      </p:sp>
    </p:spTree>
    <p:extLst>
      <p:ext uri="{BB962C8B-B14F-4D97-AF65-F5344CB8AC3E}">
        <p14:creationId xmlns:p14="http://schemas.microsoft.com/office/powerpoint/2010/main" val="62018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Broekgaarden, Floor</dc:creator>
  <cp:lastModifiedBy>Broekgaarden, Floor</cp:lastModifiedBy>
  <cp:revision>1</cp:revision>
  <dcterms:created xsi:type="dcterms:W3CDTF">2022-04-04T08:12:11Z</dcterms:created>
  <dcterms:modified xsi:type="dcterms:W3CDTF">2022-04-04T08:22:59Z</dcterms:modified>
</cp:coreProperties>
</file>

<file path=docProps/thumbnail.jpeg>
</file>